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2784504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error</a:t>
            </a:r>
            <a:r>
              <a:rPr lang="fr-FR" sz="2800" dirty="0" smtClean="0">
                <a:latin typeface="Kristen ITC" pitchFamily="66" charset="0"/>
              </a:rPr>
              <a:t> correction codes to </a:t>
            </a:r>
            <a:r>
              <a:rPr lang="fr-FR" sz="2800" dirty="0" err="1" smtClean="0">
                <a:latin typeface="Kristen ITC" pitchFamily="66" charset="0"/>
              </a:rPr>
              <a:t>edit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4114800"/>
            <a:ext cx="823695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American </a:t>
            </a:r>
            <a:r>
              <a:rPr lang="fr-FR" sz="2800" dirty="0" err="1" smtClean="0">
                <a:latin typeface="Kristen ITC" pitchFamily="66" charset="0"/>
              </a:rPr>
              <a:t>fashion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1393" y="5410200"/>
            <a:ext cx="823695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Begin to </a:t>
            </a:r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r>
              <a:rPr lang="fr-FR" sz="2800" dirty="0" smtClean="0">
                <a:latin typeface="Kristen ITC" pitchFamily="66" charset="0"/>
              </a:rPr>
              <a:t> and short sentences </a:t>
            </a:r>
            <a:r>
              <a:rPr lang="fr-FR" sz="2800" dirty="0" err="1" smtClean="0">
                <a:latin typeface="Kristen ITC" pitchFamily="66" charset="0"/>
              </a:rPr>
              <a:t>related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travel</a:t>
            </a:r>
            <a:r>
              <a:rPr lang="fr-FR" sz="2800" dirty="0" smtClean="0">
                <a:latin typeface="Kristen ITC" pitchFamily="66" charset="0"/>
              </a:rPr>
              <a:t> and the </a:t>
            </a:r>
            <a:r>
              <a:rPr lang="fr-FR" sz="2800" dirty="0" err="1" smtClean="0">
                <a:latin typeface="Kristen ITC" pitchFamily="66" charset="0"/>
              </a:rPr>
              <a:t>airport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2011-11-15T14:26:48Z</dcterms:modified>
</cp:coreProperties>
</file>